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F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735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518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452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16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110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146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320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57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360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454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29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83569-D131-4227-B3A0-C464D0BB796D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5D1A7-D646-4A8B-B0DF-089E12D9F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854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857250"/>
            <a:ext cx="7715250" cy="51435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4572000" y="285750"/>
            <a:ext cx="1143000" cy="1143000"/>
            <a:chOff x="3733800" y="609600"/>
            <a:chExt cx="1143000" cy="1143000"/>
          </a:xfrm>
        </p:grpSpPr>
        <p:sp>
          <p:nvSpPr>
            <p:cNvPr id="7" name="Oval 6"/>
            <p:cNvSpPr/>
            <p:nvPr/>
          </p:nvSpPr>
          <p:spPr>
            <a:xfrm>
              <a:off x="3733800" y="609600"/>
              <a:ext cx="1143000" cy="1143000"/>
            </a:xfrm>
            <a:prstGeom prst="ellipse">
              <a:avLst/>
            </a:prstGeom>
            <a:solidFill>
              <a:srgbClr val="22FB1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00500" y="719435"/>
              <a:ext cx="6096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haroni" panose="02010803020104030203" pitchFamily="2" charset="-79"/>
                  <a:cs typeface="Aharoni" panose="02010803020104030203" pitchFamily="2" charset="-79"/>
                </a:rPr>
                <a:t>G</a:t>
              </a:r>
              <a:endPara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148387" y="331291"/>
            <a:ext cx="1143000" cy="1143000"/>
            <a:chOff x="3733800" y="609600"/>
            <a:chExt cx="1143000" cy="1143000"/>
          </a:xfrm>
          <a:solidFill>
            <a:srgbClr val="FF0000"/>
          </a:solidFill>
        </p:grpSpPr>
        <p:sp>
          <p:nvSpPr>
            <p:cNvPr id="18" name="Oval 17"/>
            <p:cNvSpPr/>
            <p:nvPr/>
          </p:nvSpPr>
          <p:spPr>
            <a:xfrm>
              <a:off x="3733800" y="609600"/>
              <a:ext cx="1143000" cy="1143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76700" y="719435"/>
              <a:ext cx="457200" cy="92333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haroni" panose="02010803020104030203" pitchFamily="2" charset="-79"/>
                  <a:cs typeface="Aharoni" panose="02010803020104030203" pitchFamily="2" charset="-79"/>
                </a:rPr>
                <a:t>R</a:t>
              </a:r>
              <a:endPara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581900" y="285750"/>
            <a:ext cx="1143000" cy="1143000"/>
            <a:chOff x="3733800" y="609600"/>
            <a:chExt cx="1143000" cy="1143000"/>
          </a:xfrm>
          <a:solidFill>
            <a:srgbClr val="0070C0"/>
          </a:solidFill>
        </p:grpSpPr>
        <p:sp>
          <p:nvSpPr>
            <p:cNvPr id="23" name="Oval 22"/>
            <p:cNvSpPr/>
            <p:nvPr/>
          </p:nvSpPr>
          <p:spPr>
            <a:xfrm>
              <a:off x="3733800" y="609600"/>
              <a:ext cx="1143000" cy="1143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000500" y="719435"/>
              <a:ext cx="609600" cy="92333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haroni" panose="02010803020104030203" pitchFamily="2" charset="-79"/>
                  <a:cs typeface="Aharoni" panose="02010803020104030203" pitchFamily="2" charset="-79"/>
                </a:rPr>
                <a:t>B</a:t>
              </a:r>
              <a:endPara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853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katja</dc:creator>
  <cp:lastModifiedBy>katja</cp:lastModifiedBy>
  <cp:revision>3</cp:revision>
  <dcterms:created xsi:type="dcterms:W3CDTF">2016-03-22T18:58:06Z</dcterms:created>
  <dcterms:modified xsi:type="dcterms:W3CDTF">2016-03-22T19:32:57Z</dcterms:modified>
</cp:coreProperties>
</file>