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6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7349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1172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662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7172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122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974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9318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825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73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631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660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B9A3A-8D68-43BF-B60F-7AEDDAAD82B1}" type="datetimeFigureOut">
              <a:rPr lang="de-DE" smtClean="0"/>
              <a:t>04.01.2016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23393-A15B-4D25-B152-208981E36F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584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rz 1"/>
          <p:cNvSpPr/>
          <p:nvPr/>
        </p:nvSpPr>
        <p:spPr>
          <a:xfrm>
            <a:off x="4258737" y="1485152"/>
            <a:ext cx="792088" cy="576064"/>
          </a:xfrm>
          <a:prstGeom prst="heart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2134501" y="322896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800" b="1" dirty="0" smtClean="0">
                <a:solidFill>
                  <a:schemeClr val="bg1"/>
                </a:solidFill>
              </a:rPr>
              <a:t>Hai</a:t>
            </a:r>
            <a:endParaRPr lang="de-DE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21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/>
          <p:cNvCxnSpPr/>
          <p:nvPr/>
        </p:nvCxnSpPr>
        <p:spPr>
          <a:xfrm flipH="1" flipV="1">
            <a:off x="4243936" y="1484784"/>
            <a:ext cx="630000" cy="514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/>
          <p:cNvCxnSpPr/>
          <p:nvPr/>
        </p:nvCxnSpPr>
        <p:spPr>
          <a:xfrm flipV="1">
            <a:off x="4244400" y="1484784"/>
            <a:ext cx="630000" cy="514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2039120" y="322896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800" b="1" dirty="0" smtClean="0">
                <a:solidFill>
                  <a:schemeClr val="bg1"/>
                </a:solidFill>
              </a:rPr>
              <a:t>Mantel</a:t>
            </a:r>
            <a:endParaRPr lang="de-DE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6977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Bildschirmpräsentation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Ulrike Nestler</dc:creator>
  <cp:lastModifiedBy>Ulrike Nestler</cp:lastModifiedBy>
  <cp:revision>7</cp:revision>
  <dcterms:created xsi:type="dcterms:W3CDTF">2015-06-04T11:24:30Z</dcterms:created>
  <dcterms:modified xsi:type="dcterms:W3CDTF">2016-01-04T12:11:09Z</dcterms:modified>
</cp:coreProperties>
</file>